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4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2019/7/2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633376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HIF-dependent pathways that reprogram the TCA cycle.</a:t>
            </a:r>
          </a:p>
        </p:txBody>
      </p:sp>
      <p:sp>
        <p:nvSpPr>
          <p:cNvPr id="6" name="矩形 5"/>
          <p:cNvSpPr/>
          <p:nvPr/>
        </p:nvSpPr>
        <p:spPr>
          <a:xfrm>
            <a:off x="783546" y="6075950"/>
            <a:ext cx="7339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Claudia Mesa-Ciller 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2(3):114-121.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76C5A-1CEA-4E49-9286-E757265BC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20" y="1142166"/>
            <a:ext cx="6304280" cy="49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30</cp:revision>
  <dcterms:created xsi:type="dcterms:W3CDTF">2018-02-11T19:11:44Z</dcterms:created>
  <dcterms:modified xsi:type="dcterms:W3CDTF">2019-07-02T19:30:31Z</dcterms:modified>
</cp:coreProperties>
</file>