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HIF-dependent pathways involved in the suppression of mitochondrial content and mitochondrial respiratory chain activity.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Claudia Mesa-Ciller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2(3):114-121.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B6E96-69B0-3C49-96E7-5FFF77D75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780" y="1892300"/>
            <a:ext cx="6854202" cy="335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30</cp:revision>
  <dcterms:created xsi:type="dcterms:W3CDTF">2018-02-11T19:11:44Z</dcterms:created>
  <dcterms:modified xsi:type="dcterms:W3CDTF">2019-07-02T19:29:37Z</dcterms:modified>
</cp:coreProperties>
</file>