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4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Regulation of HIF</a:t>
            </a:r>
            <a:r>
              <a:rPr lang="el-GR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α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subunits stabilization by oxygen fluctuations and in VHL deficient tumor cells.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Claudia Mesa-Ciller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2(3):114-121.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11BE24-F318-4A4C-800C-ED21FBFE8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560" y="1426209"/>
            <a:ext cx="5902960" cy="39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29</cp:revision>
  <dcterms:created xsi:type="dcterms:W3CDTF">2018-02-11T19:11:44Z</dcterms:created>
  <dcterms:modified xsi:type="dcterms:W3CDTF">2019-07-02T19:28:32Z</dcterms:modified>
</cp:coreProperties>
</file>