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4"/>
    <p:restoredTop sz="94636"/>
  </p:normalViewPr>
  <p:slideViewPr>
    <p:cSldViewPr snapToGrid="0" snapToObjects="1">
      <p:cViewPr varScale="1">
        <p:scale>
          <a:sx n="84" d="100"/>
          <a:sy n="84" d="100"/>
        </p:scale>
        <p:origin x="160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633376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Regulation of HIF</a:t>
            </a:r>
            <a:r>
              <a:rPr lang="el-GR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α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subunits stabilization by oxygen fluctuations and in VHL deficient tumor cells.</a:t>
            </a:r>
          </a:p>
        </p:txBody>
      </p:sp>
      <p:sp>
        <p:nvSpPr>
          <p:cNvPr id="6" name="矩形 5"/>
          <p:cNvSpPr/>
          <p:nvPr/>
        </p:nvSpPr>
        <p:spPr>
          <a:xfrm>
            <a:off x="783546" y="6075950"/>
            <a:ext cx="73393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Claudia Mesa-Ciller 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2(3):114-121.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11BE24-F318-4A4C-800C-ED21FBFE82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6560" y="1426209"/>
            <a:ext cx="5902960" cy="3996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32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29</cp:revision>
  <dcterms:created xsi:type="dcterms:W3CDTF">2018-02-11T19:11:44Z</dcterms:created>
  <dcterms:modified xsi:type="dcterms:W3CDTF">2019-07-02T19:28:32Z</dcterms:modified>
</cp:coreProperties>
</file>