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21"/>
    <p:restoredTop sz="93881"/>
  </p:normalViewPr>
  <p:slideViewPr>
    <p:cSldViewPr snapToGrid="0" snapToObjects="1">
      <p:cViewPr varScale="1">
        <p:scale>
          <a:sx n="109" d="100"/>
          <a:sy n="109" d="100"/>
        </p:scale>
        <p:origin x="1928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274974-315F-7747-AE60-7BA5111197D7}" type="datetimeFigureOut">
              <a:rPr lang="en-US" smtClean="0"/>
              <a:t>11/19/24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B985DA-B8C5-034E-AFF2-88DF4540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057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B985DA-B8C5-034E-AFF2-88DF4540325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039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2024/11/19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2024/11/19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2024/11/19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2024/11/19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2024/11/19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2024/11/19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2024/11/19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2024/11/19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2024/11/19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2024/11/19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2024/11/19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2024/11/19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266747"/>
            <a:ext cx="796804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1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zh-CN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723291" y="6247263"/>
            <a:ext cx="641135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Hess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et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al.; 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2024;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7(1): 6-10.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7A5D547-9051-8E47-AB17-DFF792200C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47850" y="1155700"/>
            <a:ext cx="5448300" cy="454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16</Words>
  <Application>Microsoft Macintosh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Microsoft Office User</cp:lastModifiedBy>
  <cp:revision>127</cp:revision>
  <dcterms:created xsi:type="dcterms:W3CDTF">2018-02-11T19:11:44Z</dcterms:created>
  <dcterms:modified xsi:type="dcterms:W3CDTF">2024-11-19T19:24:13Z</dcterms:modified>
</cp:coreProperties>
</file>