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49"/>
    <p:restoredTop sz="93881"/>
  </p:normalViewPr>
  <p:slideViewPr>
    <p:cSldViewPr snapToGrid="0" snapToObjects="1">
      <p:cViewPr varScale="1">
        <p:scale>
          <a:sx n="109" d="100"/>
          <a:sy n="109" d="100"/>
        </p:scale>
        <p:origin x="215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3/18/24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2024/3/18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266747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4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49125" y="6247263"/>
            <a:ext cx="71855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Fukuda et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al.,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2023;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6(4): 138-146.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B030995-530A-9C4B-A2FE-9A183A8F57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3000" y="1162050"/>
            <a:ext cx="4318000" cy="453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118</cp:revision>
  <dcterms:created xsi:type="dcterms:W3CDTF">2018-02-11T19:11:44Z</dcterms:created>
  <dcterms:modified xsi:type="dcterms:W3CDTF">2024-03-18T17:45:55Z</dcterms:modified>
</cp:coreProperties>
</file>