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9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3/18/24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2024/3/18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Fukuda 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6(4): 138-146.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9CED9A-48CB-894B-9994-0F354176C8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700" y="2235200"/>
            <a:ext cx="65786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116</cp:revision>
  <dcterms:created xsi:type="dcterms:W3CDTF">2018-02-11T19:11:44Z</dcterms:created>
  <dcterms:modified xsi:type="dcterms:W3CDTF">2024-03-18T17:45:05Z</dcterms:modified>
</cp:coreProperties>
</file>