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Fukuda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6(4): 138-146.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43B39-1C86-2B47-B7F7-08D5C7BD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866900"/>
            <a:ext cx="6477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115</cp:revision>
  <dcterms:created xsi:type="dcterms:W3CDTF">2018-02-11T19:11:44Z</dcterms:created>
  <dcterms:modified xsi:type="dcterms:W3CDTF">2024-03-18T17:44:40Z</dcterms:modified>
</cp:coreProperties>
</file>