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31"/>
    <p:restoredTop sz="94611"/>
  </p:normalViewPr>
  <p:slideViewPr>
    <p:cSldViewPr snapToGrid="0" snapToObjects="1">
      <p:cViewPr varScale="1">
        <p:scale>
          <a:sx n="86" d="100"/>
          <a:sy n="86" d="100"/>
        </p:scale>
        <p:origin x="208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10/15/22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Xiao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5(3): 93-99.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84630E-84AF-C14B-8981-5698D98FE6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082" b="32022"/>
          <a:stretch/>
        </p:blipFill>
        <p:spPr>
          <a:xfrm>
            <a:off x="2198076" y="1918739"/>
            <a:ext cx="4747846" cy="362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92</cp:revision>
  <dcterms:created xsi:type="dcterms:W3CDTF">2018-02-11T19:11:44Z</dcterms:created>
  <dcterms:modified xsi:type="dcterms:W3CDTF">2022-10-15T15:51:39Z</dcterms:modified>
</cp:coreProperties>
</file>