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The schematic represents major neuroprotective mechanisms of anesthetic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PostC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Guo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4(3):135-140.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E2F83F-8A10-1C47-BF69-98F7B04CE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691" y="1574180"/>
            <a:ext cx="8346831" cy="350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71</cp:revision>
  <dcterms:created xsi:type="dcterms:W3CDTF">2018-02-11T19:11:44Z</dcterms:created>
  <dcterms:modified xsi:type="dcterms:W3CDTF">2021-08-10T19:44:26Z</dcterms:modified>
</cp:coreProperties>
</file>