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 Diagram depicting the proposed integration of chronobiology and exercise-induced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cardioprotection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Graham R. McGinnis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 John C.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Quindry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3(2):71-81.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0DB3E9-35D5-7A45-B4D4-C6D080C02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76" y="1745440"/>
            <a:ext cx="8556023" cy="2961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57</cp:revision>
  <dcterms:created xsi:type="dcterms:W3CDTF">2018-02-11T19:11:44Z</dcterms:created>
  <dcterms:modified xsi:type="dcterms:W3CDTF">2020-05-07T21:50:46Z</dcterms:modified>
</cp:coreProperties>
</file>