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0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1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653561" y="456069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Imunohistochemical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labeling of vascular endothelial growth factor (VEGF).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53561" y="6070735"/>
            <a:ext cx="44807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Milton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2(2):90-105.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734CFE-92F2-C340-87B3-E95B79B13D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8163" y="2153920"/>
            <a:ext cx="5715000" cy="23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25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26</cp:revision>
  <dcterms:created xsi:type="dcterms:W3CDTF">2018-02-11T19:11:44Z</dcterms:created>
  <dcterms:modified xsi:type="dcterms:W3CDTF">2019-05-02T16:01:39Z</dcterms:modified>
</cp:coreProperties>
</file>