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10" y="242709"/>
            <a:ext cx="7968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Knockdown of Hsp72 significantly increases cell death in primary neuronal cultures of T.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scripta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(see “Constitutive adaptations that promote anoxic survival” in text, and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Kesaraju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et al., 2014).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3561" y="6070735"/>
            <a:ext cx="44807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Milton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2(2):90-105.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3EBD59-B659-C445-AB10-2ECF31481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1219200"/>
            <a:ext cx="6680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24</cp:revision>
  <dcterms:created xsi:type="dcterms:W3CDTF">2018-02-11T19:11:44Z</dcterms:created>
  <dcterms:modified xsi:type="dcterms:W3CDTF">2019-05-02T16:00:14Z</dcterms:modified>
</cp:coreProperties>
</file>