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9144000" cy="6858000" type="screen4x3"/>
  <p:notesSz cx="6858000" cy="9144000"/>
  <p:defaultTextStyle>
    <a:defPPr>
      <a:defRPr lang="zh-CN"/>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18"/>
    <p:restoredTop sz="94636"/>
  </p:normalViewPr>
  <p:slideViewPr>
    <p:cSldViewPr snapToGrid="0" snapToObjects="1">
      <p:cViewPr varScale="1">
        <p:scale>
          <a:sx n="84" d="100"/>
          <a:sy n="84" d="100"/>
        </p:scale>
        <p:origin x="880"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kumimoji="1"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zh-CN" altLang="en-US"/>
              <a:t>单击此处编辑母版副标题样式</a:t>
            </a:r>
          </a:p>
        </p:txBody>
      </p:sp>
      <p:sp>
        <p:nvSpPr>
          <p:cNvPr id="4" name="日期占位符 3"/>
          <p:cNvSpPr>
            <a:spLocks noGrp="1"/>
          </p:cNvSpPr>
          <p:nvPr>
            <p:ph type="dt" sz="half" idx="10"/>
          </p:nvPr>
        </p:nvSpPr>
        <p:spPr/>
        <p:txBody>
          <a:bodyPr/>
          <a:lstStyle/>
          <a:p>
            <a:fld id="{8DED25F7-7A56-914C-8662-8ACAE45D2669}" type="datetimeFigureOut">
              <a:rPr kumimoji="1" lang="zh-CN" altLang="en-US" smtClean="0"/>
              <a:t>2019/5/2</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F102FE98-63CB-064E-9851-676C6668AE67}" type="slidenum">
              <a:rPr kumimoji="1" lang="zh-CN" altLang="en-US" smtClean="0"/>
              <a:t>‹#›</a:t>
            </a:fld>
            <a:endParaRPr kumimoji="1" lang="zh-CN" altLang="en-US"/>
          </a:p>
        </p:txBody>
      </p:sp>
    </p:spTree>
    <p:extLst>
      <p:ext uri="{BB962C8B-B14F-4D97-AF65-F5344CB8AC3E}">
        <p14:creationId xmlns:p14="http://schemas.microsoft.com/office/powerpoint/2010/main" val="1783690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p>
        </p:txBody>
      </p:sp>
      <p:sp>
        <p:nvSpPr>
          <p:cNvPr id="3" name="竖排文本占位符 2"/>
          <p:cNvSpPr>
            <a:spLocks noGrp="1"/>
          </p:cNvSpPr>
          <p:nvPr>
            <p:ph type="body" orient="vert" idx="1"/>
          </p:nvPr>
        </p:nvSpPr>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p:cNvSpPr>
            <a:spLocks noGrp="1"/>
          </p:cNvSpPr>
          <p:nvPr>
            <p:ph type="dt" sz="half" idx="10"/>
          </p:nvPr>
        </p:nvSpPr>
        <p:spPr/>
        <p:txBody>
          <a:bodyPr/>
          <a:lstStyle/>
          <a:p>
            <a:fld id="{8DED25F7-7A56-914C-8662-8ACAE45D2669}" type="datetimeFigureOut">
              <a:rPr kumimoji="1" lang="zh-CN" altLang="en-US" smtClean="0"/>
              <a:t>2019/5/2</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F102FE98-63CB-064E-9851-676C6668AE67}" type="slidenum">
              <a:rPr kumimoji="1" lang="zh-CN" altLang="en-US" smtClean="0"/>
              <a:t>‹#›</a:t>
            </a:fld>
            <a:endParaRPr kumimoji="1" lang="zh-CN" altLang="en-US"/>
          </a:p>
        </p:txBody>
      </p:sp>
    </p:spTree>
    <p:extLst>
      <p:ext uri="{BB962C8B-B14F-4D97-AF65-F5344CB8AC3E}">
        <p14:creationId xmlns:p14="http://schemas.microsoft.com/office/powerpoint/2010/main" val="526734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和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kumimoji="1" lang="zh-CN" altLang="en-US"/>
              <a:t>单击此处编辑母版标题样式</a:t>
            </a:r>
          </a:p>
        </p:txBody>
      </p:sp>
      <p:sp>
        <p:nvSpPr>
          <p:cNvPr id="3" name="竖排文本占位符 2"/>
          <p:cNvSpPr>
            <a:spLocks noGrp="1"/>
          </p:cNvSpPr>
          <p:nvPr>
            <p:ph type="body" orient="vert" idx="1"/>
          </p:nvPr>
        </p:nvSpPr>
        <p:spPr>
          <a:xfrm>
            <a:off x="457200" y="274638"/>
            <a:ext cx="6019800" cy="5851525"/>
          </a:xfrm>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p:cNvSpPr>
            <a:spLocks noGrp="1"/>
          </p:cNvSpPr>
          <p:nvPr>
            <p:ph type="dt" sz="half" idx="10"/>
          </p:nvPr>
        </p:nvSpPr>
        <p:spPr/>
        <p:txBody>
          <a:bodyPr/>
          <a:lstStyle/>
          <a:p>
            <a:fld id="{8DED25F7-7A56-914C-8662-8ACAE45D2669}" type="datetimeFigureOut">
              <a:rPr kumimoji="1" lang="zh-CN" altLang="en-US" smtClean="0"/>
              <a:t>2019/5/2</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F102FE98-63CB-064E-9851-676C6668AE67}" type="slidenum">
              <a:rPr kumimoji="1" lang="zh-CN" altLang="en-US" smtClean="0"/>
              <a:t>‹#›</a:t>
            </a:fld>
            <a:endParaRPr kumimoji="1" lang="zh-CN" altLang="en-US"/>
          </a:p>
        </p:txBody>
      </p:sp>
    </p:spTree>
    <p:extLst>
      <p:ext uri="{BB962C8B-B14F-4D97-AF65-F5344CB8AC3E}">
        <p14:creationId xmlns:p14="http://schemas.microsoft.com/office/powerpoint/2010/main" val="993039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p>
        </p:txBody>
      </p:sp>
      <p:sp>
        <p:nvSpPr>
          <p:cNvPr id="3" name="内容占位符 2"/>
          <p:cNvSpPr>
            <a:spLocks noGrp="1"/>
          </p:cNvSpPr>
          <p:nvPr>
            <p:ph idx="1"/>
          </p:nvPr>
        </p:nvSpPr>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p:cNvSpPr>
            <a:spLocks noGrp="1"/>
          </p:cNvSpPr>
          <p:nvPr>
            <p:ph type="dt" sz="half" idx="10"/>
          </p:nvPr>
        </p:nvSpPr>
        <p:spPr/>
        <p:txBody>
          <a:bodyPr/>
          <a:lstStyle/>
          <a:p>
            <a:fld id="{8DED25F7-7A56-914C-8662-8ACAE45D2669}" type="datetimeFigureOut">
              <a:rPr kumimoji="1" lang="zh-CN" altLang="en-US" smtClean="0"/>
              <a:t>2019/5/2</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F102FE98-63CB-064E-9851-676C6668AE67}" type="slidenum">
              <a:rPr kumimoji="1" lang="zh-CN" altLang="en-US" smtClean="0"/>
              <a:t>‹#›</a:t>
            </a:fld>
            <a:endParaRPr kumimoji="1" lang="zh-CN" altLang="en-US"/>
          </a:p>
        </p:txBody>
      </p:sp>
    </p:spTree>
    <p:extLst>
      <p:ext uri="{BB962C8B-B14F-4D97-AF65-F5344CB8AC3E}">
        <p14:creationId xmlns:p14="http://schemas.microsoft.com/office/powerpoint/2010/main" val="778860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kumimoji="1"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zh-CN" altLang="en-US"/>
              <a:t>单击此处编辑母版文本样式</a:t>
            </a:r>
          </a:p>
        </p:txBody>
      </p:sp>
      <p:sp>
        <p:nvSpPr>
          <p:cNvPr id="4" name="日期占位符 3"/>
          <p:cNvSpPr>
            <a:spLocks noGrp="1"/>
          </p:cNvSpPr>
          <p:nvPr>
            <p:ph type="dt" sz="half" idx="10"/>
          </p:nvPr>
        </p:nvSpPr>
        <p:spPr/>
        <p:txBody>
          <a:bodyPr/>
          <a:lstStyle/>
          <a:p>
            <a:fld id="{8DED25F7-7A56-914C-8662-8ACAE45D2669}" type="datetimeFigureOut">
              <a:rPr kumimoji="1" lang="zh-CN" altLang="en-US" smtClean="0"/>
              <a:t>2019/5/2</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F102FE98-63CB-064E-9851-676C6668AE67}" type="slidenum">
              <a:rPr kumimoji="1" lang="zh-CN" altLang="en-US" smtClean="0"/>
              <a:t>‹#›</a:t>
            </a:fld>
            <a:endParaRPr kumimoji="1" lang="zh-CN" altLang="en-US"/>
          </a:p>
        </p:txBody>
      </p:sp>
    </p:spTree>
    <p:extLst>
      <p:ext uri="{BB962C8B-B14F-4D97-AF65-F5344CB8AC3E}">
        <p14:creationId xmlns:p14="http://schemas.microsoft.com/office/powerpoint/2010/main" val="922767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项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5" name="日期占位符 4"/>
          <p:cNvSpPr>
            <a:spLocks noGrp="1"/>
          </p:cNvSpPr>
          <p:nvPr>
            <p:ph type="dt" sz="half" idx="10"/>
          </p:nvPr>
        </p:nvSpPr>
        <p:spPr/>
        <p:txBody>
          <a:bodyPr/>
          <a:lstStyle/>
          <a:p>
            <a:fld id="{8DED25F7-7A56-914C-8662-8ACAE45D2669}" type="datetimeFigureOut">
              <a:rPr kumimoji="1" lang="zh-CN" altLang="en-US" smtClean="0"/>
              <a:t>2019/5/2</a:t>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F102FE98-63CB-064E-9851-676C6668AE67}" type="slidenum">
              <a:rPr kumimoji="1" lang="zh-CN" altLang="en-US" smtClean="0"/>
              <a:t>‹#›</a:t>
            </a:fld>
            <a:endParaRPr kumimoji="1" lang="zh-CN" altLang="en-US"/>
          </a:p>
        </p:txBody>
      </p:sp>
    </p:spTree>
    <p:extLst>
      <p:ext uri="{BB962C8B-B14F-4D97-AF65-F5344CB8AC3E}">
        <p14:creationId xmlns:p14="http://schemas.microsoft.com/office/powerpoint/2010/main" val="1864161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kumimoji="1"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7" name="日期占位符 6"/>
          <p:cNvSpPr>
            <a:spLocks noGrp="1"/>
          </p:cNvSpPr>
          <p:nvPr>
            <p:ph type="dt" sz="half" idx="10"/>
          </p:nvPr>
        </p:nvSpPr>
        <p:spPr/>
        <p:txBody>
          <a:bodyPr/>
          <a:lstStyle/>
          <a:p>
            <a:fld id="{8DED25F7-7A56-914C-8662-8ACAE45D2669}" type="datetimeFigureOut">
              <a:rPr kumimoji="1" lang="zh-CN" altLang="en-US" smtClean="0"/>
              <a:t>2019/5/2</a:t>
            </a:fld>
            <a:endParaRPr kumimoji="1" lang="zh-CN" altLang="en-US"/>
          </a:p>
        </p:txBody>
      </p:sp>
      <p:sp>
        <p:nvSpPr>
          <p:cNvPr id="8" name="页脚占位符 7"/>
          <p:cNvSpPr>
            <a:spLocks noGrp="1"/>
          </p:cNvSpPr>
          <p:nvPr>
            <p:ph type="ftr" sz="quarter" idx="11"/>
          </p:nvPr>
        </p:nvSpPr>
        <p:spPr/>
        <p:txBody>
          <a:bodyPr/>
          <a:lstStyle/>
          <a:p>
            <a:endParaRPr kumimoji="1" lang="zh-CN" altLang="en-US"/>
          </a:p>
        </p:txBody>
      </p:sp>
      <p:sp>
        <p:nvSpPr>
          <p:cNvPr id="9" name="幻灯片编号占位符 8"/>
          <p:cNvSpPr>
            <a:spLocks noGrp="1"/>
          </p:cNvSpPr>
          <p:nvPr>
            <p:ph type="sldNum" sz="quarter" idx="12"/>
          </p:nvPr>
        </p:nvSpPr>
        <p:spPr/>
        <p:txBody>
          <a:bodyPr/>
          <a:lstStyle/>
          <a:p>
            <a:fld id="{F102FE98-63CB-064E-9851-676C6668AE67}" type="slidenum">
              <a:rPr kumimoji="1" lang="zh-CN" altLang="en-US" smtClean="0"/>
              <a:t>‹#›</a:t>
            </a:fld>
            <a:endParaRPr kumimoji="1" lang="zh-CN" altLang="en-US"/>
          </a:p>
        </p:txBody>
      </p:sp>
    </p:spTree>
    <p:extLst>
      <p:ext uri="{BB962C8B-B14F-4D97-AF65-F5344CB8AC3E}">
        <p14:creationId xmlns:p14="http://schemas.microsoft.com/office/powerpoint/2010/main" val="2995596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p>
        </p:txBody>
      </p:sp>
      <p:sp>
        <p:nvSpPr>
          <p:cNvPr id="3" name="日期占位符 2"/>
          <p:cNvSpPr>
            <a:spLocks noGrp="1"/>
          </p:cNvSpPr>
          <p:nvPr>
            <p:ph type="dt" sz="half" idx="10"/>
          </p:nvPr>
        </p:nvSpPr>
        <p:spPr/>
        <p:txBody>
          <a:bodyPr/>
          <a:lstStyle/>
          <a:p>
            <a:fld id="{8DED25F7-7A56-914C-8662-8ACAE45D2669}" type="datetimeFigureOut">
              <a:rPr kumimoji="1" lang="zh-CN" altLang="en-US" smtClean="0"/>
              <a:t>2019/5/2</a:t>
            </a:fld>
            <a:endParaRPr kumimoji="1" lang="zh-CN" altLang="en-US"/>
          </a:p>
        </p:txBody>
      </p:sp>
      <p:sp>
        <p:nvSpPr>
          <p:cNvPr id="4" name="页脚占位符 3"/>
          <p:cNvSpPr>
            <a:spLocks noGrp="1"/>
          </p:cNvSpPr>
          <p:nvPr>
            <p:ph type="ftr" sz="quarter" idx="11"/>
          </p:nvPr>
        </p:nvSpPr>
        <p:spPr/>
        <p:txBody>
          <a:bodyPr/>
          <a:lstStyle/>
          <a:p>
            <a:endParaRPr kumimoji="1" lang="zh-CN" altLang="en-US"/>
          </a:p>
        </p:txBody>
      </p:sp>
      <p:sp>
        <p:nvSpPr>
          <p:cNvPr id="5" name="幻灯片编号占位符 4"/>
          <p:cNvSpPr>
            <a:spLocks noGrp="1"/>
          </p:cNvSpPr>
          <p:nvPr>
            <p:ph type="sldNum" sz="quarter" idx="12"/>
          </p:nvPr>
        </p:nvSpPr>
        <p:spPr/>
        <p:txBody>
          <a:bodyPr/>
          <a:lstStyle/>
          <a:p>
            <a:fld id="{F102FE98-63CB-064E-9851-676C6668AE67}" type="slidenum">
              <a:rPr kumimoji="1" lang="zh-CN" altLang="en-US" smtClean="0"/>
              <a:t>‹#›</a:t>
            </a:fld>
            <a:endParaRPr kumimoji="1" lang="zh-CN" altLang="en-US"/>
          </a:p>
        </p:txBody>
      </p:sp>
    </p:spTree>
    <p:extLst>
      <p:ext uri="{BB962C8B-B14F-4D97-AF65-F5344CB8AC3E}">
        <p14:creationId xmlns:p14="http://schemas.microsoft.com/office/powerpoint/2010/main" val="2410373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DED25F7-7A56-914C-8662-8ACAE45D2669}" type="datetimeFigureOut">
              <a:rPr kumimoji="1" lang="zh-CN" altLang="en-US" smtClean="0"/>
              <a:t>2019/5/2</a:t>
            </a:fld>
            <a:endParaRPr kumimoji="1" lang="zh-CN" altLang="en-US"/>
          </a:p>
        </p:txBody>
      </p:sp>
      <p:sp>
        <p:nvSpPr>
          <p:cNvPr id="3" name="页脚占位符 2"/>
          <p:cNvSpPr>
            <a:spLocks noGrp="1"/>
          </p:cNvSpPr>
          <p:nvPr>
            <p:ph type="ftr" sz="quarter" idx="11"/>
          </p:nvPr>
        </p:nvSpPr>
        <p:spPr/>
        <p:txBody>
          <a:bodyPr/>
          <a:lstStyle/>
          <a:p>
            <a:endParaRPr kumimoji="1" lang="zh-CN" altLang="en-US"/>
          </a:p>
        </p:txBody>
      </p:sp>
      <p:sp>
        <p:nvSpPr>
          <p:cNvPr id="4" name="幻灯片编号占位符 3"/>
          <p:cNvSpPr>
            <a:spLocks noGrp="1"/>
          </p:cNvSpPr>
          <p:nvPr>
            <p:ph type="sldNum" sz="quarter" idx="12"/>
          </p:nvPr>
        </p:nvSpPr>
        <p:spPr/>
        <p:txBody>
          <a:bodyPr/>
          <a:lstStyle/>
          <a:p>
            <a:fld id="{F102FE98-63CB-064E-9851-676C6668AE67}" type="slidenum">
              <a:rPr kumimoji="1" lang="zh-CN" altLang="en-US" smtClean="0"/>
              <a:t>‹#›</a:t>
            </a:fld>
            <a:endParaRPr kumimoji="1" lang="zh-CN" altLang="en-US"/>
          </a:p>
        </p:txBody>
      </p:sp>
    </p:spTree>
    <p:extLst>
      <p:ext uri="{BB962C8B-B14F-4D97-AF65-F5344CB8AC3E}">
        <p14:creationId xmlns:p14="http://schemas.microsoft.com/office/powerpoint/2010/main" val="3578824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kumimoji="1"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zh-CN" altLang="en-US"/>
              <a:t>单击此处编辑母版文本样式</a:t>
            </a:r>
          </a:p>
        </p:txBody>
      </p:sp>
      <p:sp>
        <p:nvSpPr>
          <p:cNvPr id="5" name="日期占位符 4"/>
          <p:cNvSpPr>
            <a:spLocks noGrp="1"/>
          </p:cNvSpPr>
          <p:nvPr>
            <p:ph type="dt" sz="half" idx="10"/>
          </p:nvPr>
        </p:nvSpPr>
        <p:spPr/>
        <p:txBody>
          <a:bodyPr/>
          <a:lstStyle/>
          <a:p>
            <a:fld id="{8DED25F7-7A56-914C-8662-8ACAE45D2669}" type="datetimeFigureOut">
              <a:rPr kumimoji="1" lang="zh-CN" altLang="en-US" smtClean="0"/>
              <a:t>2019/5/2</a:t>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F102FE98-63CB-064E-9851-676C6668AE67}" type="slidenum">
              <a:rPr kumimoji="1" lang="zh-CN" altLang="en-US" smtClean="0"/>
              <a:t>‹#›</a:t>
            </a:fld>
            <a:endParaRPr kumimoji="1" lang="zh-CN" altLang="en-US"/>
          </a:p>
        </p:txBody>
      </p:sp>
    </p:spTree>
    <p:extLst>
      <p:ext uri="{BB962C8B-B14F-4D97-AF65-F5344CB8AC3E}">
        <p14:creationId xmlns:p14="http://schemas.microsoft.com/office/powerpoint/2010/main" val="2833496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kumimoji="1"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zh-CN" altLang="en-US"/>
              <a:t>单击此处编辑母版文本样式</a:t>
            </a:r>
          </a:p>
        </p:txBody>
      </p:sp>
      <p:sp>
        <p:nvSpPr>
          <p:cNvPr id="5" name="日期占位符 4"/>
          <p:cNvSpPr>
            <a:spLocks noGrp="1"/>
          </p:cNvSpPr>
          <p:nvPr>
            <p:ph type="dt" sz="half" idx="10"/>
          </p:nvPr>
        </p:nvSpPr>
        <p:spPr/>
        <p:txBody>
          <a:bodyPr/>
          <a:lstStyle/>
          <a:p>
            <a:fld id="{8DED25F7-7A56-914C-8662-8ACAE45D2669}" type="datetimeFigureOut">
              <a:rPr kumimoji="1" lang="zh-CN" altLang="en-US" smtClean="0"/>
              <a:t>2019/5/2</a:t>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F102FE98-63CB-064E-9851-676C6668AE67}" type="slidenum">
              <a:rPr kumimoji="1" lang="zh-CN" altLang="en-US" smtClean="0"/>
              <a:t>‹#›</a:t>
            </a:fld>
            <a:endParaRPr kumimoji="1" lang="zh-CN" altLang="en-US"/>
          </a:p>
        </p:txBody>
      </p:sp>
    </p:spTree>
    <p:extLst>
      <p:ext uri="{BB962C8B-B14F-4D97-AF65-F5344CB8AC3E}">
        <p14:creationId xmlns:p14="http://schemas.microsoft.com/office/powerpoint/2010/main" val="3109796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zh-CN" altLang="en-US"/>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ED25F7-7A56-914C-8662-8ACAE45D2669}" type="datetimeFigureOut">
              <a:rPr kumimoji="1" lang="zh-CN" altLang="en-US" smtClean="0"/>
              <a:t>2019/5/2</a:t>
            </a:fld>
            <a:endParaRPr kumimoji="1"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CN" altLang="en-US"/>
          </a:p>
        </p:txBody>
      </p:sp>
      <p:sp>
        <p:nvSpPr>
          <p:cNvPr id="6" name="幻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02FE98-63CB-064E-9851-676C6668AE67}" type="slidenum">
              <a:rPr kumimoji="1" lang="zh-CN" altLang="en-US" smtClean="0"/>
              <a:t>‹#›</a:t>
            </a:fld>
            <a:endParaRPr kumimoji="1" lang="zh-CN" altLang="en-US"/>
          </a:p>
        </p:txBody>
      </p:sp>
    </p:spTree>
    <p:extLst>
      <p:ext uri="{BB962C8B-B14F-4D97-AF65-F5344CB8AC3E}">
        <p14:creationId xmlns:p14="http://schemas.microsoft.com/office/powerpoint/2010/main" val="13496796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zh-CN"/>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553810" y="242709"/>
            <a:ext cx="7968045" cy="1169551"/>
          </a:xfrm>
          <a:prstGeom prst="rect">
            <a:avLst/>
          </a:prstGeom>
        </p:spPr>
        <p:txBody>
          <a:bodyPr wrap="square">
            <a:spAutoFit/>
          </a:bodyPr>
          <a:lstStyle/>
          <a:p>
            <a:pPr algn="just"/>
            <a:r>
              <a:rPr lang="en-US" altLang="zh-CN" sz="1400" dirty="0">
                <a:latin typeface="Arial"/>
                <a:cs typeface="Arial"/>
              </a:rPr>
              <a:t>Figure </a:t>
            </a:r>
            <a:r>
              <a:rPr lang="en-US" altLang="zh-CN" sz="1400" dirty="0">
                <a:latin typeface="Arial" panose="020B0604020202020204" pitchFamily="34" charset="0"/>
                <a:cs typeface="Arial" panose="020B0604020202020204" pitchFamily="34" charset="0"/>
              </a:rPr>
              <a:t>1.</a:t>
            </a:r>
            <a:r>
              <a:rPr lang="zh-CN" altLang="en-US" sz="1400" dirty="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Anoxia tolerance in the freshwater turtle and mammalian preconditioning share many molecular pathways that comprise the “survival phenotype.” Some mechanisms are unique to facultative anaerobes such as the turtle, which repress overall metabolism to survive extended anoxia.</a:t>
            </a:r>
          </a:p>
          <a:p>
            <a:pPr algn="just"/>
            <a:endParaRPr lang="en-US" altLang="zh-CN" sz="1400" dirty="0">
              <a:latin typeface="Arial" panose="020B0604020202020204" pitchFamily="34" charset="0"/>
              <a:cs typeface="Arial" panose="020B0604020202020204" pitchFamily="34" charset="0"/>
            </a:endParaRPr>
          </a:p>
        </p:txBody>
      </p:sp>
      <p:sp>
        <p:nvSpPr>
          <p:cNvPr id="6" name="矩形 5"/>
          <p:cNvSpPr/>
          <p:nvPr/>
        </p:nvSpPr>
        <p:spPr>
          <a:xfrm>
            <a:off x="653561" y="6070735"/>
            <a:ext cx="4480714" cy="307777"/>
          </a:xfrm>
          <a:prstGeom prst="rect">
            <a:avLst/>
          </a:prstGeom>
        </p:spPr>
        <p:txBody>
          <a:bodyPr wrap="none">
            <a:spAutoFit/>
          </a:bodyPr>
          <a:lstStyle/>
          <a:p>
            <a:pPr algn="just"/>
            <a:r>
              <a:rPr lang="en-US" altLang="zh-CN" sz="1400" dirty="0">
                <a:solidFill>
                  <a:srgbClr val="000000"/>
                </a:solidFill>
                <a:latin typeface="Arial" panose="020B0604020202020204" pitchFamily="34" charset="0"/>
                <a:ea typeface="Calibri" panose="020F0502020204030204" pitchFamily="34" charset="0"/>
              </a:rPr>
              <a:t>Milton</a:t>
            </a:r>
            <a:r>
              <a:rPr lang="zh-CN" altLang="en-US" sz="1400" dirty="0">
                <a:solidFill>
                  <a:srgbClr val="000000"/>
                </a:solidFill>
                <a:latin typeface="Arial" panose="020B0604020202020204" pitchFamily="34" charset="0"/>
                <a:ea typeface="Calibri" panose="020F0502020204030204" pitchFamily="34" charset="0"/>
              </a:rPr>
              <a:t> </a:t>
            </a:r>
            <a:r>
              <a:rPr lang="en-US" altLang="zh-CN" sz="1400" dirty="0">
                <a:solidFill>
                  <a:srgbClr val="000000"/>
                </a:solidFill>
                <a:latin typeface="Arial" panose="020B0604020202020204" pitchFamily="34" charset="0"/>
                <a:ea typeface="Calibri" panose="020F0502020204030204" pitchFamily="34" charset="0"/>
              </a:rPr>
              <a:t>et</a:t>
            </a:r>
            <a:r>
              <a:rPr lang="zh-CN" altLang="en-US" sz="1400" dirty="0">
                <a:solidFill>
                  <a:srgbClr val="000000"/>
                </a:solidFill>
                <a:latin typeface="Arial" panose="020B0604020202020204" pitchFamily="34" charset="0"/>
                <a:ea typeface="Calibri" panose="020F0502020204030204" pitchFamily="34" charset="0"/>
              </a:rPr>
              <a:t> </a:t>
            </a:r>
            <a:r>
              <a:rPr lang="en-US" altLang="zh-CN" sz="1400" dirty="0">
                <a:solidFill>
                  <a:srgbClr val="000000"/>
                </a:solidFill>
                <a:latin typeface="Arial" panose="020B0604020202020204" pitchFamily="34" charset="0"/>
                <a:ea typeface="Calibri" panose="020F0502020204030204" pitchFamily="34" charset="0"/>
              </a:rPr>
              <a:t>al.</a:t>
            </a:r>
            <a:r>
              <a:rPr lang="en-US" altLang="zh-Hans" sz="1400" dirty="0">
                <a:latin typeface="Arial"/>
                <a:cs typeface="Arial"/>
              </a:rPr>
              <a:t>,</a:t>
            </a:r>
            <a:r>
              <a:rPr lang="zh-Hans" altLang="en-US" sz="1400" dirty="0">
                <a:latin typeface="Arial"/>
                <a:cs typeface="Arial"/>
              </a:rPr>
              <a:t> </a:t>
            </a:r>
            <a:r>
              <a:rPr lang="en-US" altLang="zh-CN" sz="1400" dirty="0">
                <a:latin typeface="Arial"/>
                <a:cs typeface="Arial"/>
              </a:rPr>
              <a:t>Conditioning</a:t>
            </a:r>
            <a:r>
              <a:rPr lang="zh-CN" altLang="en-US" sz="1400" dirty="0">
                <a:latin typeface="Arial"/>
                <a:cs typeface="Arial"/>
              </a:rPr>
              <a:t> </a:t>
            </a:r>
            <a:r>
              <a:rPr lang="en-US" altLang="zh-CN" sz="1400" dirty="0">
                <a:latin typeface="Arial"/>
                <a:cs typeface="Arial"/>
              </a:rPr>
              <a:t>Medicine</a:t>
            </a:r>
            <a:r>
              <a:rPr lang="zh-CN" altLang="en-US" sz="1400" dirty="0">
                <a:latin typeface="Arial"/>
                <a:cs typeface="Arial"/>
              </a:rPr>
              <a:t> </a:t>
            </a:r>
            <a:r>
              <a:rPr lang="en-US" altLang="zh-CN" sz="1400" dirty="0">
                <a:latin typeface="Arial"/>
                <a:cs typeface="Arial"/>
              </a:rPr>
              <a:t>2019;</a:t>
            </a:r>
            <a:r>
              <a:rPr lang="zh-CN" altLang="en-US" sz="1400" dirty="0">
                <a:latin typeface="Arial"/>
                <a:cs typeface="Arial"/>
              </a:rPr>
              <a:t> </a:t>
            </a:r>
            <a:r>
              <a:rPr lang="en-US" altLang="zh-CN" sz="1400">
                <a:latin typeface="Arial"/>
                <a:cs typeface="Arial"/>
              </a:rPr>
              <a:t>2(2):90-105.</a:t>
            </a:r>
            <a:endParaRPr lang="zh-CN" altLang="en-US" sz="1400" dirty="0">
              <a:latin typeface="Arial"/>
              <a:cs typeface="Arial"/>
            </a:endParaRPr>
          </a:p>
        </p:txBody>
      </p:sp>
      <p:pic>
        <p:nvPicPr>
          <p:cNvPr id="4" name="Picture 3">
            <a:extLst>
              <a:ext uri="{FF2B5EF4-FFF2-40B4-BE49-F238E27FC236}">
                <a16:creationId xmlns:a16="http://schemas.microsoft.com/office/drawing/2014/main" id="{4858F6CB-17AA-6848-9114-15D33195DF07}"/>
              </a:ext>
            </a:extLst>
          </p:cNvPr>
          <p:cNvPicPr>
            <a:picLocks noChangeAspect="1"/>
          </p:cNvPicPr>
          <p:nvPr/>
        </p:nvPicPr>
        <p:blipFill>
          <a:blip r:embed="rId2"/>
          <a:stretch>
            <a:fillRect/>
          </a:stretch>
        </p:blipFill>
        <p:spPr>
          <a:xfrm>
            <a:off x="704850" y="1885950"/>
            <a:ext cx="7734300" cy="3086100"/>
          </a:xfrm>
          <a:prstGeom prst="rect">
            <a:avLst/>
          </a:prstGeom>
        </p:spPr>
      </p:pic>
    </p:spTree>
    <p:extLst>
      <p:ext uri="{BB962C8B-B14F-4D97-AF65-F5344CB8AC3E}">
        <p14:creationId xmlns:p14="http://schemas.microsoft.com/office/powerpoint/2010/main" val="1526692701"/>
      </p:ext>
    </p:extLst>
  </p:cSld>
  <p:clrMapOvr>
    <a:masterClrMapping/>
  </p:clrMapOvr>
</p:sld>
</file>

<file path=ppt/theme/theme1.xml><?xml version="1.0" encoding="utf-8"?>
<a:theme xmlns:a="http://schemas.openxmlformats.org/drawingml/2006/main" name="Office 主题">
  <a:themeElements>
    <a:clrScheme name="办公室">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办公室">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办公室">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27</TotalTime>
  <Words>56</Words>
  <Application>Microsoft Macintosh PowerPoint</Application>
  <PresentationFormat>On-screen Show (4:3)</PresentationFormat>
  <Paragraphs>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宋体</vt:lpstr>
      <vt:lpstr>Arial</vt:lpstr>
      <vt:lpstr>Calibri</vt:lpstr>
      <vt:lpstr>Office 主题</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Xiaoyan Jiang</dc:creator>
  <cp:lastModifiedBy>Jiang, Xiaoyan</cp:lastModifiedBy>
  <cp:revision>22</cp:revision>
  <dcterms:created xsi:type="dcterms:W3CDTF">2018-02-11T19:11:44Z</dcterms:created>
  <dcterms:modified xsi:type="dcterms:W3CDTF">2019-05-02T15:58:51Z</dcterms:modified>
</cp:coreProperties>
</file>