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Bertos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98-119.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E1B729-7C5D-164D-81D8-303BE4F5B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19" y="984739"/>
            <a:ext cx="7875303" cy="442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2024-03-18T15:04:22Z</dcterms:modified>
</cp:coreProperties>
</file>