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8"/>
    <p:restoredTop sz="93864"/>
  </p:normalViewPr>
  <p:slideViewPr>
    <p:cSldViewPr snapToGrid="0" snapToObjects="1">
      <p:cViewPr varScale="1">
        <p:scale>
          <a:sx n="69" d="100"/>
          <a:sy n="69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Bertos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98-119.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71853-1674-2E49-AEAD-3E8B3F1C8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149" y="1286365"/>
            <a:ext cx="5695371" cy="424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112</cp:revision>
  <dcterms:created xsi:type="dcterms:W3CDTF">2018-02-11T19:11:44Z</dcterms:created>
  <dcterms:modified xsi:type="dcterms:W3CDTF">2024-03-18T15:03:36Z</dcterms:modified>
</cp:coreProperties>
</file>