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09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Kim et 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5(3): 85-92.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B8F57-60F7-A34F-8BB2-D80CA4057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2780"/>
            <a:ext cx="9144000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91</cp:revision>
  <dcterms:created xsi:type="dcterms:W3CDTF">2018-02-11T19:11:44Z</dcterms:created>
  <dcterms:modified xsi:type="dcterms:W3CDTF">2022-10-15T15:44:06Z</dcterms:modified>
</cp:coreProperties>
</file>