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Stroke gut and brain pathology.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Moscatello</a:t>
            </a:r>
            <a:r>
              <a:rPr lang="en-US" altLang="zh-Han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4(2):119-123.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BD86A8-5B56-BC4E-9C54-D7F718D4B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673" y="1629508"/>
            <a:ext cx="5600746" cy="313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71</cp:revision>
  <dcterms:created xsi:type="dcterms:W3CDTF">2018-02-11T19:11:44Z</dcterms:created>
  <dcterms:modified xsi:type="dcterms:W3CDTF">2021-06-23T03:22:58Z</dcterms:modified>
</cp:coreProperties>
</file>