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9"/>
    <p:restoredTop sz="94611"/>
  </p:normalViewPr>
  <p:slideViewPr>
    <p:cSldViewPr snapToGrid="0" snapToObjects="1">
      <p:cViewPr varScale="1">
        <p:scale>
          <a:sx n="109" d="100"/>
          <a:sy n="109" d="100"/>
        </p:scale>
        <p:origin x="5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78369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52673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99303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7788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92276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86416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99559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41037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357882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28334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DED25F7-7A56-914C-8662-8ACAE45D2669}" type="datetimeFigureOut">
              <a:rPr kumimoji="1" lang="zh-CN" altLang="en-US" smtClean="0"/>
              <a:t>2020/7/2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310979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25F7-7A56-914C-8662-8ACAE45D2669}" type="datetimeFigureOut">
              <a:rPr kumimoji="1" lang="zh-CN" altLang="en-US" smtClean="0"/>
              <a:t>2020/7/2</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2FE98-63CB-064E-9851-676C6668AE67}" type="slidenum">
              <a:rPr kumimoji="1" lang="zh-CN" altLang="en-US" smtClean="0"/>
              <a:t>‹#›</a:t>
            </a:fld>
            <a:endParaRPr kumimoji="1" lang="zh-CN" altLang="en-US"/>
          </a:p>
        </p:txBody>
      </p:sp>
    </p:spTree>
    <p:extLst>
      <p:ext uri="{BB962C8B-B14F-4D97-AF65-F5344CB8AC3E}">
        <p14:creationId xmlns:p14="http://schemas.microsoft.com/office/powerpoint/2010/main" val="134967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87977" y="392745"/>
            <a:ext cx="7968045" cy="954107"/>
          </a:xfrm>
          <a:prstGeom prst="rect">
            <a:avLst/>
          </a:prstGeom>
        </p:spPr>
        <p:txBody>
          <a:bodyPr wrap="square">
            <a:spAutoFit/>
          </a:bodyPr>
          <a:lstStyle/>
          <a:p>
            <a:pPr algn="just"/>
            <a:r>
              <a:rPr lang="en-US" altLang="zh-CN" sz="1400" dirty="0">
                <a:latin typeface="Arial"/>
                <a:cs typeface="Arial"/>
              </a:rPr>
              <a:t>Figure 3</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Quercetin effects on skeletal and cardiac muscle in CVD and NMD. Summary of possible benefits and mechanisms by which quercetin may confer protection against various chronic diseases.  Uncertain outcomes are followed by “?”.  </a:t>
            </a:r>
          </a:p>
          <a:p>
            <a:pPr algn="just"/>
            <a:endParaRPr lang="en-US" altLang="zh-CN" sz="1400" dirty="0">
              <a:latin typeface="Arial" panose="020B0604020202020204" pitchFamily="34" charset="0"/>
              <a:cs typeface="Arial" panose="020B0604020202020204" pitchFamily="34" charset="0"/>
            </a:endParaRPr>
          </a:p>
        </p:txBody>
      </p:sp>
      <p:sp>
        <p:nvSpPr>
          <p:cNvPr id="6" name="矩形 5"/>
          <p:cNvSpPr/>
          <p:nvPr/>
        </p:nvSpPr>
        <p:spPr>
          <a:xfrm>
            <a:off x="984739" y="6247263"/>
            <a:ext cx="7149904" cy="307777"/>
          </a:xfrm>
          <a:prstGeom prst="rect">
            <a:avLst/>
          </a:prstGeom>
        </p:spPr>
        <p:txBody>
          <a:bodyPr wrap="square">
            <a:spAutoFit/>
          </a:bodyPr>
          <a:lstStyle/>
          <a:p>
            <a:pPr algn="just"/>
            <a:r>
              <a:rPr lang="en-US" altLang="zh-CN" sz="1400" dirty="0">
                <a:solidFill>
                  <a:srgbClr val="000000"/>
                </a:solidFill>
                <a:latin typeface="Arial" panose="020B0604020202020204" pitchFamily="34" charset="0"/>
                <a:ea typeface="Calibri" panose="020F0502020204030204" pitchFamily="34" charset="0"/>
              </a:rPr>
              <a:t>Christopher G. </a:t>
            </a:r>
            <a:r>
              <a:rPr lang="en-US" altLang="zh-CN" sz="1400" dirty="0" err="1">
                <a:solidFill>
                  <a:srgbClr val="000000"/>
                </a:solidFill>
                <a:latin typeface="Arial" panose="020B0604020202020204" pitchFamily="34" charset="0"/>
                <a:ea typeface="Calibri" panose="020F0502020204030204" pitchFamily="34" charset="0"/>
              </a:rPr>
              <a:t>Ballmann</a:t>
            </a:r>
            <a:r>
              <a:rPr lang="en-US" altLang="zh-CN" sz="1400" dirty="0">
                <a:solidFill>
                  <a:srgbClr val="000000"/>
                </a:solidFill>
                <a:latin typeface="Arial" panose="020B0604020202020204" pitchFamily="34" charset="0"/>
                <a:ea typeface="Calibri" panose="020F0502020204030204" pitchFamily="34" charset="0"/>
              </a:rPr>
              <a:t> et al.</a:t>
            </a:r>
            <a:r>
              <a:rPr lang="en-US" altLang="zh-Hans" sz="1400" dirty="0">
                <a:latin typeface="Arial"/>
                <a:cs typeface="Arial"/>
              </a:rPr>
              <a:t>,</a:t>
            </a:r>
            <a:r>
              <a:rPr lang="zh-Hans" altLang="en-US" sz="1400" dirty="0">
                <a:latin typeface="Arial"/>
                <a:cs typeface="Arial"/>
              </a:rPr>
              <a:t> </a:t>
            </a:r>
            <a:r>
              <a:rPr lang="en-US" altLang="zh-CN" sz="1400" dirty="0">
                <a:latin typeface="Arial"/>
                <a:cs typeface="Arial"/>
              </a:rPr>
              <a:t>Conditioning</a:t>
            </a:r>
            <a:r>
              <a:rPr lang="zh-CN" altLang="en-US" sz="1400" dirty="0">
                <a:latin typeface="Arial"/>
                <a:cs typeface="Arial"/>
              </a:rPr>
              <a:t> </a:t>
            </a:r>
            <a:r>
              <a:rPr lang="en-US" altLang="zh-CN" sz="1400" dirty="0">
                <a:latin typeface="Arial"/>
                <a:cs typeface="Arial"/>
              </a:rPr>
              <a:t>Medicine</a:t>
            </a:r>
            <a:r>
              <a:rPr lang="zh-CN" altLang="en-US" sz="1400" dirty="0">
                <a:latin typeface="Arial"/>
                <a:cs typeface="Arial"/>
              </a:rPr>
              <a:t> </a:t>
            </a:r>
            <a:r>
              <a:rPr lang="en-US" altLang="zh-CN" sz="1400" dirty="0">
                <a:latin typeface="Arial"/>
                <a:cs typeface="Arial"/>
              </a:rPr>
              <a:t>2020;</a:t>
            </a:r>
            <a:r>
              <a:rPr lang="zh-CN" altLang="en-US" sz="1400" dirty="0">
                <a:latin typeface="Arial"/>
                <a:cs typeface="Arial"/>
              </a:rPr>
              <a:t> </a:t>
            </a:r>
            <a:r>
              <a:rPr lang="en-US" altLang="zh-CN" sz="1400" dirty="0">
                <a:latin typeface="Arial"/>
                <a:cs typeface="Arial"/>
              </a:rPr>
              <a:t>3(3):117-124.</a:t>
            </a:r>
            <a:endParaRPr lang="zh-CN" altLang="en-US" sz="1400" dirty="0">
              <a:latin typeface="Arial"/>
              <a:cs typeface="Arial"/>
            </a:endParaRPr>
          </a:p>
        </p:txBody>
      </p:sp>
      <p:pic>
        <p:nvPicPr>
          <p:cNvPr id="3" name="Picture 2">
            <a:extLst>
              <a:ext uri="{FF2B5EF4-FFF2-40B4-BE49-F238E27FC236}">
                <a16:creationId xmlns:a16="http://schemas.microsoft.com/office/drawing/2014/main" id="{9A0A1EEB-E28A-F749-A193-274F7B3F4BBB}"/>
              </a:ext>
            </a:extLst>
          </p:cNvPr>
          <p:cNvPicPr>
            <a:picLocks noChangeAspect="1"/>
          </p:cNvPicPr>
          <p:nvPr/>
        </p:nvPicPr>
        <p:blipFill>
          <a:blip r:embed="rId2"/>
          <a:stretch>
            <a:fillRect/>
          </a:stretch>
        </p:blipFill>
        <p:spPr>
          <a:xfrm>
            <a:off x="1276643" y="1529269"/>
            <a:ext cx="6858000" cy="4081407"/>
          </a:xfrm>
          <a:prstGeom prst="rect">
            <a:avLst/>
          </a:prstGeom>
        </p:spPr>
      </p:pic>
    </p:spTree>
    <p:extLst>
      <p:ext uri="{BB962C8B-B14F-4D97-AF65-F5344CB8AC3E}">
        <p14:creationId xmlns:p14="http://schemas.microsoft.com/office/powerpoint/2010/main" val="1526692701"/>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56</Words>
  <Application>Microsoft Macintosh PowerPoint</Application>
  <PresentationFormat>On-screen Show (4:3)</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宋体</vt:lpstr>
      <vt:lpstr>Arial</vt:lpstr>
      <vt:lpstr>Calibri</vt:lpstr>
      <vt:lpstr>Office 主题</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Xiaoyan Jiang</dc:creator>
  <cp:lastModifiedBy>Jiang, Xiaoyan</cp:lastModifiedBy>
  <cp:revision>59</cp:revision>
  <dcterms:created xsi:type="dcterms:W3CDTF">2018-02-11T19:11:44Z</dcterms:created>
  <dcterms:modified xsi:type="dcterms:W3CDTF">2020-07-02T18:51:33Z</dcterms:modified>
</cp:coreProperties>
</file>