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Chemical structure of quercetin. IUPAC 2- (3,4-dihydroxyphenyl)-3,5,7 trihydroxychromen-4-one. Molecular weight: 302.23 g/mol.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Christopher G.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Ballmann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3(3):117-124.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ADB9ED-2643-EC4B-8FB8-4BB9A44C0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785" y="1348152"/>
            <a:ext cx="4717341" cy="339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59</cp:revision>
  <dcterms:created xsi:type="dcterms:W3CDTF">2018-02-11T19:11:44Z</dcterms:created>
  <dcterms:modified xsi:type="dcterms:W3CDTF">2020-07-02T18:49:39Z</dcterms:modified>
</cp:coreProperties>
</file>