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9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5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 Chemical structure of quercetin. IUPAC 2- (3,4-dihydroxyphenyl)-3,5,7 trihydroxychromen-4-one. Molecular weight: 302.23 g/mol.</a:t>
            </a:r>
          </a:p>
        </p:txBody>
      </p:sp>
      <p:sp>
        <p:nvSpPr>
          <p:cNvPr id="6" name="矩形 5"/>
          <p:cNvSpPr/>
          <p:nvPr/>
        </p:nvSpPr>
        <p:spPr>
          <a:xfrm>
            <a:off x="984739" y="6247263"/>
            <a:ext cx="71499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Christopher G. </a:t>
            </a:r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Ballmann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et 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2020;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3(3):117-124.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8ADB9ED-2643-EC4B-8FB8-4BB9A44C06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8785" y="1348152"/>
            <a:ext cx="4717341" cy="339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39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59</cp:revision>
  <dcterms:created xsi:type="dcterms:W3CDTF">2018-02-11T19:11:44Z</dcterms:created>
  <dcterms:modified xsi:type="dcterms:W3CDTF">2020-07-02T18:49:39Z</dcterms:modified>
</cp:coreProperties>
</file>