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4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16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Figure 2: E2/ER-</a:t>
            </a:r>
            <a:r>
              <a:rPr lang="el-GR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β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agonist preconditioning regulates inflammasome activation and protects the brain from global ischemic damage in female rats.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Juan Pablo de Rivero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Vaccari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2(3):106-133.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F971B4-72F7-A24C-A310-99B60B5CE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533" y="1308276"/>
            <a:ext cx="586740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29</cp:revision>
  <dcterms:created xsi:type="dcterms:W3CDTF">2018-02-11T19:11:44Z</dcterms:created>
  <dcterms:modified xsi:type="dcterms:W3CDTF">2019-07-02T19:18:59Z</dcterms:modified>
</cp:coreProperties>
</file>