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4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Putative mechanism of inflammasome activation in the brain.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Juan Pablo de Rivero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Vaccari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2(3):106-133.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5F9218-DCBE-CA4B-AC93-C93B2203E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819" y="1285416"/>
            <a:ext cx="5928360" cy="444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28</cp:revision>
  <dcterms:created xsi:type="dcterms:W3CDTF">2018-02-11T19:11:44Z</dcterms:created>
  <dcterms:modified xsi:type="dcterms:W3CDTF">2019-07-02T19:18:04Z</dcterms:modified>
</cp:coreProperties>
</file>