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>
                <a:latin typeface="Arial"/>
                <a:cs typeface="Arial"/>
              </a:rPr>
              <a:t>Figure 2</a:t>
            </a:r>
            <a:r>
              <a:rPr lang="en-US" altLang="zh-CN" sz="1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Lunding</a:t>
            </a:r>
            <a:r>
              <a:rPr lang="en-US" altLang="zh-CN" sz="1400" dirty="0">
                <a:latin typeface="Arial"/>
                <a:cs typeface="Arial"/>
              </a:rPr>
              <a:t> 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5(4): 112-122.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2734E6-A83E-5746-A652-8B1C1D45FE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1700" y="1727200"/>
            <a:ext cx="4800600" cy="340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97</cp:revision>
  <dcterms:created xsi:type="dcterms:W3CDTF">2018-02-11T19:11:44Z</dcterms:created>
  <dcterms:modified xsi:type="dcterms:W3CDTF">2023-01-20T16:37:06Z</dcterms:modified>
</cp:coreProperties>
</file>