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6/22/21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2021/6/22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 Conditioning of stem cells.  </a:t>
            </a:r>
          </a:p>
        </p:txBody>
      </p:sp>
      <p:sp>
        <p:nvSpPr>
          <p:cNvPr id="6" name="矩形 5"/>
          <p:cNvSpPr/>
          <p:nvPr/>
        </p:nvSpPr>
        <p:spPr>
          <a:xfrm>
            <a:off x="900853" y="6247263"/>
            <a:ext cx="72337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Hans" sz="1400" dirty="0">
                <a:latin typeface="Arial"/>
                <a:cs typeface="Arial"/>
              </a:rPr>
              <a:t>Kingsbury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2021;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4(2):100-112.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458529-7C45-1D4D-AF99-15BE7BC24C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5950" y="2133600"/>
            <a:ext cx="537210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21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70</cp:revision>
  <dcterms:created xsi:type="dcterms:W3CDTF">2018-02-11T19:11:44Z</dcterms:created>
  <dcterms:modified xsi:type="dcterms:W3CDTF">2021-06-23T03:10:59Z</dcterms:modified>
</cp:coreProperties>
</file>