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Mechanisms of exercise induced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cardioprotection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against ischemia-reperfusion injury. 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Lindsey E. Miller and John C.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Quindry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3(2):59-70.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562C73-3304-E644-9FFD-3E295E924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231" y="915965"/>
            <a:ext cx="7994791" cy="51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57</cp:revision>
  <dcterms:created xsi:type="dcterms:W3CDTF">2018-02-11T19:11:44Z</dcterms:created>
  <dcterms:modified xsi:type="dcterms:W3CDTF">2020-05-07T21:38:35Z</dcterms:modified>
</cp:coreProperties>
</file>