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Ischemia reperfusion injury.  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Lindsey E. Miller and John C.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Quindry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3(2):59-70.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86A78C-9010-7146-B1DE-081CE32DA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9300" y="1568450"/>
            <a:ext cx="25654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28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56</cp:revision>
  <dcterms:created xsi:type="dcterms:W3CDTF">2018-02-11T19:11:44Z</dcterms:created>
  <dcterms:modified xsi:type="dcterms:W3CDTF">2020-05-07T21:38:24Z</dcterms:modified>
</cp:coreProperties>
</file>