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neuroprotection circuitry might encompass neuronal circuitry involved in the coupling between neuronal activation and its consequent energetic demands.</a:t>
            </a:r>
          </a:p>
        </p:txBody>
      </p:sp>
      <p:sp>
        <p:nvSpPr>
          <p:cNvPr id="6" name="矩形 5"/>
          <p:cNvSpPr/>
          <p:nvPr/>
        </p:nvSpPr>
        <p:spPr>
          <a:xfrm>
            <a:off x="842270" y="6091190"/>
            <a:ext cx="45704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Golanov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2(2):75-89.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D197C3-5952-6341-8B7F-1D690ABEB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9910" y="1428749"/>
            <a:ext cx="5632450" cy="444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25</cp:revision>
  <dcterms:created xsi:type="dcterms:W3CDTF">2018-02-11T19:11:44Z</dcterms:created>
  <dcterms:modified xsi:type="dcterms:W3CDTF">2019-05-02T17:39:45Z</dcterms:modified>
</cp:coreProperties>
</file>