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0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21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633376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Different levels of innate self-defense.</a:t>
            </a:r>
          </a:p>
        </p:txBody>
      </p:sp>
      <p:sp>
        <p:nvSpPr>
          <p:cNvPr id="6" name="矩形 5"/>
          <p:cNvSpPr/>
          <p:nvPr/>
        </p:nvSpPr>
        <p:spPr>
          <a:xfrm>
            <a:off x="842270" y="6091190"/>
            <a:ext cx="45704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Golanov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2(2):75-89.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C92026-BC7A-3744-B33B-F09A2CAA1F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3219" y="1194588"/>
            <a:ext cx="3337560" cy="462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21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23</cp:revision>
  <dcterms:created xsi:type="dcterms:W3CDTF">2018-02-11T19:11:44Z</dcterms:created>
  <dcterms:modified xsi:type="dcterms:W3CDTF">2019-05-02T17:38:39Z</dcterms:modified>
</cp:coreProperties>
</file>