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Francesco </a:t>
            </a:r>
            <a:r>
              <a:rPr lang="en-US" altLang="zh-CN" sz="1400" dirty="0" err="1">
                <a:latin typeface="Arial"/>
                <a:cs typeface="Arial"/>
              </a:rPr>
              <a:t>Moccia</a:t>
            </a:r>
            <a:r>
              <a:rPr lang="en-US" altLang="zh-CN" sz="1400" dirty="0">
                <a:latin typeface="Arial"/>
                <a:cs typeface="Arial"/>
              </a:rPr>
              <a:t> and Michele </a:t>
            </a:r>
            <a:r>
              <a:rPr lang="en-US" altLang="zh-CN" sz="1400" dirty="0" err="1">
                <a:latin typeface="Arial"/>
                <a:cs typeface="Arial"/>
              </a:rPr>
              <a:t>Samaja</a:t>
            </a:r>
            <a:r>
              <a:rPr lang="en-US" altLang="zh-CN" sz="1400" dirty="0">
                <a:latin typeface="Arial"/>
                <a:cs typeface="Arial"/>
              </a:rPr>
              <a:t>,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6(6): 197-207.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8D69B9-3EBB-0A42-B595-C7B4FAF25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609600"/>
            <a:ext cx="62103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18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121</cp:revision>
  <dcterms:created xsi:type="dcterms:W3CDTF">2018-02-11T19:11:44Z</dcterms:created>
  <dcterms:modified xsi:type="dcterms:W3CDTF">2024-07-26T19:13:41Z</dcterms:modified>
</cp:coreProperties>
</file>