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Franco 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6(3): 78-87.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80051-374C-DF40-B6E9-FF0CDA92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43" y="1198564"/>
            <a:ext cx="6875362" cy="40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116</cp:revision>
  <dcterms:created xsi:type="dcterms:W3CDTF">2018-02-11T19:11:44Z</dcterms:created>
  <dcterms:modified xsi:type="dcterms:W3CDTF">2024-02-03T05:20:34Z</dcterms:modified>
</cp:coreProperties>
</file>