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Franco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6(3): 78-87.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D281E7-94D7-8E4C-8DB0-5E09C8165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50" y="1739900"/>
            <a:ext cx="7912100" cy="337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116</cp:revision>
  <dcterms:created xsi:type="dcterms:W3CDTF">2018-02-11T19:11:44Z</dcterms:created>
  <dcterms:modified xsi:type="dcterms:W3CDTF">2024-02-03T05:19:50Z</dcterms:modified>
</cp:coreProperties>
</file>