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45"/>
    <p:restoredTop sz="94627"/>
  </p:normalViewPr>
  <p:slideViewPr>
    <p:cSldViewPr snapToGrid="0" snapToObjects="1">
      <p:cViewPr varScale="1">
        <p:scale>
          <a:sx n="110" d="100"/>
          <a:sy n="110" d="100"/>
        </p:scale>
        <p:origin x="7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2/3/24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2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9125" y="6247263"/>
            <a:ext cx="7185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Franco 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6(3): 78-87.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D281E7-94D7-8E4C-8DB0-5E09C8165E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950" y="1739900"/>
            <a:ext cx="7912100" cy="337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116</cp:revision>
  <dcterms:created xsi:type="dcterms:W3CDTF">2018-02-11T19:11:44Z</dcterms:created>
  <dcterms:modified xsi:type="dcterms:W3CDTF">2024-02-03T05:19:50Z</dcterms:modified>
</cp:coreProperties>
</file>