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5"/>
    <p:restoredTop sz="94627"/>
  </p:normalViewPr>
  <p:slideViewPr>
    <p:cSldViewPr snapToGrid="0" snapToObjects="1">
      <p:cViewPr>
        <p:scale>
          <a:sx n="90" d="100"/>
          <a:sy n="90" d="100"/>
        </p:scale>
        <p:origin x="1392" y="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2/3/24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Franco 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6(3): 78-87.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556B18-CF97-724F-9A87-43A5597D84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601" y="1271587"/>
            <a:ext cx="5720174" cy="411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116</cp:revision>
  <dcterms:created xsi:type="dcterms:W3CDTF">2018-02-11T19:11:44Z</dcterms:created>
  <dcterms:modified xsi:type="dcterms:W3CDTF">2024-02-03T05:19:34Z</dcterms:modified>
</cp:coreProperties>
</file>