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2022/10/15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>
                <a:latin typeface="Arial"/>
                <a:cs typeface="Arial"/>
              </a:rPr>
              <a:t>Jeon et 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5(3):105-111.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0E579-C7B0-844E-A8DD-C4461EC7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895350"/>
            <a:ext cx="8788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90</cp:revision>
  <dcterms:created xsi:type="dcterms:W3CDTF">2018-02-11T19:11:44Z</dcterms:created>
  <dcterms:modified xsi:type="dcterms:W3CDTF">2022-10-15T15:28:26Z</dcterms:modified>
</cp:coreProperties>
</file>