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6/21/21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2021/6/21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1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Schematic description of the mechanistic action of cardiac patch.  </a:t>
            </a: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Hans" sz="1400" dirty="0">
                <a:latin typeface="Arial"/>
                <a:cs typeface="Arial"/>
              </a:rPr>
              <a:t>Cong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4(2):100-112.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B632DE-3F42-314B-AC9B-94E0DFAED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0853" y="1272473"/>
            <a:ext cx="7362092" cy="439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69</cp:revision>
  <dcterms:created xsi:type="dcterms:W3CDTF">2018-02-11T19:11:44Z</dcterms:created>
  <dcterms:modified xsi:type="dcterms:W3CDTF">2021-06-22T03:12:23Z</dcterms:modified>
</cp:coreProperties>
</file>