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9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5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2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The diagram illustrates the major cellular and molecular signaling pathways activated by 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IPostC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 for neuroprotection. </a:t>
            </a:r>
          </a:p>
          <a:p>
            <a:pPr algn="just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84739" y="6247263"/>
            <a:ext cx="7149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Hansen Chen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2020;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3(2):104-115.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BCC518-EE2B-864E-B744-5819528E8F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7776" y="1043354"/>
            <a:ext cx="6308446" cy="488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33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57</cp:revision>
  <dcterms:created xsi:type="dcterms:W3CDTF">2018-02-11T19:11:44Z</dcterms:created>
  <dcterms:modified xsi:type="dcterms:W3CDTF">2020-05-08T00:57:35Z</dcterms:modified>
</cp:coreProperties>
</file>