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schematic represents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IPostC’s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major protective mechanisms. 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Hansen Chen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3(2):104-115.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47947D-6B1F-324C-937E-92CEFA5E0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528" y="1219199"/>
            <a:ext cx="6042942" cy="473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56</cp:revision>
  <dcterms:created xsi:type="dcterms:W3CDTF">2018-02-11T19:11:44Z</dcterms:created>
  <dcterms:modified xsi:type="dcterms:W3CDTF">2020-05-08T00:57:24Z</dcterms:modified>
</cp:coreProperties>
</file>