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Putthanbut</a:t>
            </a:r>
            <a:r>
              <a:rPr lang="en-US" altLang="zh-CN" sz="1400" dirty="0">
                <a:latin typeface="Arial"/>
                <a:cs typeface="Arial"/>
              </a:rPr>
              <a:t>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6(6</a:t>
            </a:r>
            <a:r>
              <a:rPr lang="en-US" altLang="zh-CN" sz="1400">
                <a:latin typeface="Arial"/>
                <a:cs typeface="Arial"/>
              </a:rPr>
              <a:t>): 177-196.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9E3ED0-D94D-9141-8E9C-B089E6700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280" y="1711569"/>
            <a:ext cx="5356155" cy="299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118</cp:revision>
  <dcterms:created xsi:type="dcterms:W3CDTF">2018-02-11T19:11:44Z</dcterms:created>
  <dcterms:modified xsi:type="dcterms:W3CDTF">2024-07-26T18:14:51Z</dcterms:modified>
</cp:coreProperties>
</file>