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125" y="6247263"/>
            <a:ext cx="718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Lin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2023;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6(2): 42-53.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1D626-DE3E-1844-B9D1-3CE25A22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68"/>
            <a:ext cx="9144000" cy="56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109</cp:revision>
  <dcterms:created xsi:type="dcterms:W3CDTF">2018-02-11T19:11:44Z</dcterms:created>
  <dcterms:modified xsi:type="dcterms:W3CDTF">2023-11-01T15:46:36Z</dcterms:modified>
</cp:coreProperties>
</file>