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8/13/22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2022/8/13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3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Billur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and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 err="1">
                <a:latin typeface="Arial"/>
                <a:cs typeface="Arial"/>
              </a:rPr>
              <a:t>Turan</a:t>
            </a:r>
            <a:r>
              <a:rPr lang="en-US" altLang="zh-CN" sz="1400" dirty="0">
                <a:latin typeface="Arial"/>
                <a:cs typeface="Arial"/>
              </a:rPr>
              <a:t>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5(2):75-84.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F89620-3AEE-5243-B2B7-5B1EBE1944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7715" y="700522"/>
            <a:ext cx="6547583" cy="491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88</cp:revision>
  <dcterms:created xsi:type="dcterms:W3CDTF">2018-02-11T19:11:44Z</dcterms:created>
  <dcterms:modified xsi:type="dcterms:W3CDTF">2022-08-13T05:24:36Z</dcterms:modified>
</cp:coreProperties>
</file>