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Billur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and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 err="1">
                <a:latin typeface="Arial"/>
                <a:cs typeface="Arial"/>
              </a:rPr>
              <a:t>Turan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5(2):75-84.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CF1E95-8304-694A-9394-98884A29E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898" y="894815"/>
            <a:ext cx="6875744" cy="515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88</cp:revision>
  <dcterms:created xsi:type="dcterms:W3CDTF">2018-02-11T19:11:44Z</dcterms:created>
  <dcterms:modified xsi:type="dcterms:W3CDTF">2022-08-13T05:23:59Z</dcterms:modified>
</cp:coreProperties>
</file>