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4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Total number of damaged/regenerating fibers calculated as a percentage of the total number of fibers that demonstrated overt signs of injury. 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Godwin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3(4):184-191.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D2A418-18BC-BC4E-8AD6-18DFE326B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50" y="1206500"/>
            <a:ext cx="74803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61</cp:revision>
  <dcterms:created xsi:type="dcterms:W3CDTF">2018-02-11T19:11:44Z</dcterms:created>
  <dcterms:modified xsi:type="dcterms:W3CDTF">2020-09-17T02:31:16Z</dcterms:modified>
</cp:coreProperties>
</file>