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9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5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2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Submaximal and maximal </a:t>
            </a:r>
            <a:r>
              <a:rPr lang="en-US" altLang="zh-CN" sz="1400" i="1" dirty="0">
                <a:latin typeface="Arial" panose="020B0604020202020204" pitchFamily="34" charset="0"/>
                <a:cs typeface="Arial" panose="020B0604020202020204" pitchFamily="34" charset="0"/>
              </a:rPr>
              <a:t>in vivo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torque and peak twitch/ peak tetanic torque ratios. </a:t>
            </a:r>
          </a:p>
          <a:p>
            <a:pPr algn="just"/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矩形 5"/>
          <p:cNvSpPr/>
          <p:nvPr/>
        </p:nvSpPr>
        <p:spPr>
          <a:xfrm>
            <a:off x="984739" y="6247263"/>
            <a:ext cx="7149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Godwin et 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2020;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3(4):184-191.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265B29-EDFA-4545-8563-7D39D853F4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0736" y="1371600"/>
            <a:ext cx="2197910" cy="461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31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61</cp:revision>
  <dcterms:created xsi:type="dcterms:W3CDTF">2018-02-11T19:11:44Z</dcterms:created>
  <dcterms:modified xsi:type="dcterms:W3CDTF">2020-09-17T02:30:07Z</dcterms:modified>
</cp:coreProperties>
</file>