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2020/9/16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i="1" dirty="0">
                <a:latin typeface="Arial" panose="020B0604020202020204" pitchFamily="34" charset="0"/>
                <a:cs typeface="Arial" panose="020B0604020202020204" pitchFamily="34" charset="0"/>
              </a:rPr>
              <a:t>In vivo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torque-frequency relationship pre-impact induced muscle damage (IIMD) and post-IIMD. 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Godwin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3(4):184-191.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0084E4-C707-844F-8C68-C893AF1CC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388" y="1566168"/>
            <a:ext cx="2534027" cy="433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61</cp:revision>
  <dcterms:created xsi:type="dcterms:W3CDTF">2018-02-11T19:11:44Z</dcterms:created>
  <dcterms:modified xsi:type="dcterms:W3CDTF">2020-09-17T02:29:21Z</dcterms:modified>
</cp:coreProperties>
</file>