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0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1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53810" y="242709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Schema of the translation of the concept that arose from a model organism to an integrative mammalian model of ischemia.</a:t>
            </a:r>
          </a:p>
        </p:txBody>
      </p:sp>
      <p:sp>
        <p:nvSpPr>
          <p:cNvPr id="6" name="矩形 5"/>
          <p:cNvSpPr/>
          <p:nvPr/>
        </p:nvSpPr>
        <p:spPr>
          <a:xfrm>
            <a:off x="760731" y="6085975"/>
            <a:ext cx="48454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Michel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Tauc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2(2):69-74.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C94C5A-92BE-D847-AB74-FBDB4629D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962" y="929639"/>
            <a:ext cx="6801740" cy="4695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37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24</cp:revision>
  <dcterms:created xsi:type="dcterms:W3CDTF">2018-02-11T19:11:44Z</dcterms:created>
  <dcterms:modified xsi:type="dcterms:W3CDTF">2019-05-08T14:57:07Z</dcterms:modified>
</cp:coreProperties>
</file>