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Monroy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7(2): 41-47.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EBFA4-1817-DC42-B65E-94E22F327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35150"/>
            <a:ext cx="57912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127</cp:revision>
  <dcterms:created xsi:type="dcterms:W3CDTF">2018-02-11T19:11:44Z</dcterms:created>
  <dcterms:modified xsi:type="dcterms:W3CDTF">2025-06-02T16:28:39Z</dcterms:modified>
</cp:coreProperties>
</file>