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1045"/>
    <p:restoredTop sz="94627"/>
  </p:normalViewPr>
  <p:slideViewPr>
    <p:cSldViewPr snapToGrid="0" snapToObjects="1">
      <p:cViewPr varScale="1">
        <p:scale>
          <a:sx n="110" d="100"/>
          <a:sy n="110" d="100"/>
        </p:scale>
        <p:origin x="792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274974-315F-7747-AE60-7BA5111197D7}" type="datetimeFigureOut">
              <a:rPr lang="en-US" smtClean="0"/>
              <a:t>11/1/23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B985DA-B8C5-034E-AFF2-88DF454032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0575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6B985DA-B8C5-034E-AFF2-88DF4540325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0399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2023/11/1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7836905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2023/11/1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5267346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2023/11/1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9930390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2023/11/1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7788600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2023/11/1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9227675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2023/11/1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864161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2023/11/1</a:t>
            </a:fld>
            <a:endParaRPr kumimoji="1"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9" name="幻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9955965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2023/11/1</a:t>
            </a:fld>
            <a:endParaRPr kumimoji="1"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5" name="幻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410373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2023/11/1</a:t>
            </a:fld>
            <a:endParaRPr kumimoji="1"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5788242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2023/11/1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8334964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2023/11/1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109796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ED25F7-7A56-914C-8662-8ACAE45D2669}" type="datetimeFigureOut">
              <a:rPr kumimoji="1" lang="zh-CN" altLang="en-US" smtClean="0"/>
              <a:t>2023/11/1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349679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587977" y="266747"/>
            <a:ext cx="796804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altLang="zh-CN" sz="1400" dirty="0">
                <a:latin typeface="Arial"/>
                <a:cs typeface="Arial"/>
              </a:rPr>
              <a:t>Figure 4</a:t>
            </a:r>
            <a:r>
              <a:rPr lang="en-US" altLang="zh-CN" sz="1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zh-CN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altLang="zh-CN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949125" y="6247263"/>
            <a:ext cx="718551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altLang="zh-CN" sz="1400" dirty="0">
                <a:latin typeface="Arial"/>
                <a:cs typeface="Arial"/>
              </a:rPr>
              <a:t>Rastogi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et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al.,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Conditioning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Medicine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2023;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6(2): 25-32.</a:t>
            </a:r>
            <a:endParaRPr lang="zh-CN" altLang="en-US" sz="1400" dirty="0">
              <a:latin typeface="Arial"/>
              <a:cs typeface="Arial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C36323B-76D7-2F4F-A67D-751497A068A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976034"/>
            <a:ext cx="9144000" cy="29059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66927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办公室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办公室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办公室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16</Words>
  <Application>Microsoft Macintosh PowerPoint</Application>
  <PresentationFormat>On-screen Show (4:3)</PresentationFormat>
  <Paragraphs>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宋体</vt:lpstr>
      <vt:lpstr>Arial</vt:lpstr>
      <vt:lpstr>Calibri</vt:lpstr>
      <vt:lpstr>Office 主题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Xiaoyan Jiang</dc:creator>
  <cp:lastModifiedBy>Microsoft Office User</cp:lastModifiedBy>
  <cp:revision>113</cp:revision>
  <dcterms:created xsi:type="dcterms:W3CDTF">2018-02-11T19:11:44Z</dcterms:created>
  <dcterms:modified xsi:type="dcterms:W3CDTF">2023-11-01T15:53:30Z</dcterms:modified>
</cp:coreProperties>
</file>