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Rastogi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6(2): 25-32.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A94554-600E-DF49-B444-56928EEDE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777" y="821802"/>
            <a:ext cx="3988443" cy="478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113</cp:revision>
  <dcterms:created xsi:type="dcterms:W3CDTF">2018-02-11T19:11:44Z</dcterms:created>
  <dcterms:modified xsi:type="dcterms:W3CDTF">2023-11-01T15:52:30Z</dcterms:modified>
</cp:coreProperties>
</file>