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Lane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5(2):70-74.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2AC92E-FC05-1F46-BA12-033BBA715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9275"/>
            <a:ext cx="9144000" cy="227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87</cp:revision>
  <dcterms:created xsi:type="dcterms:W3CDTF">2018-02-11T19:11:44Z</dcterms:created>
  <dcterms:modified xsi:type="dcterms:W3CDTF">2022-08-13T05:11:51Z</dcterms:modified>
</cp:coreProperties>
</file>