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8/13/22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Lane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2022;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5(2):70-74.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1D9D7B-F6A3-7C45-92B3-DC81F95881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587" y="1195754"/>
            <a:ext cx="7909087" cy="4443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86</cp:revision>
  <dcterms:created xsi:type="dcterms:W3CDTF">2018-02-11T19:11:44Z</dcterms:created>
  <dcterms:modified xsi:type="dcterms:W3CDTF">2022-08-13T05:11:25Z</dcterms:modified>
</cp:coreProperties>
</file>