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1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13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6/21/21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2021/6/21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2021/6/21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2021/6/21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2021/6/21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2021/6/21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2021/6/21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2021/6/21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2021/6/21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2021/6/21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2021/6/21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2021/6/21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2021/6/21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1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 Fertilization of the mammalian egg occurs at embryonic day (E) 0.5 in the oviduct, which resides at ~9% oxygen.  </a:t>
            </a:r>
          </a:p>
        </p:txBody>
      </p:sp>
      <p:sp>
        <p:nvSpPr>
          <p:cNvPr id="6" name="矩形 5"/>
          <p:cNvSpPr/>
          <p:nvPr/>
        </p:nvSpPr>
        <p:spPr>
          <a:xfrm>
            <a:off x="900853" y="6247263"/>
            <a:ext cx="72337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ans" sz="1400" dirty="0">
                <a:latin typeface="Arial"/>
                <a:cs typeface="Arial"/>
              </a:rPr>
              <a:t>Lees </a:t>
            </a:r>
            <a:r>
              <a:rPr lang="en-US" altLang="zh-CN" sz="1400" dirty="0">
                <a:latin typeface="Arial"/>
                <a:cs typeface="Arial"/>
              </a:rPr>
              <a:t>et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2021;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4(2):88-99.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F5715B-ACEA-3D49-B4B9-AE8CCB120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93" y="1287069"/>
            <a:ext cx="8452338" cy="453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41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68</cp:revision>
  <dcterms:created xsi:type="dcterms:W3CDTF">2018-02-11T19:11:44Z</dcterms:created>
  <dcterms:modified xsi:type="dcterms:W3CDTF">2021-06-22T03:05:05Z</dcterms:modified>
</cp:coreProperties>
</file>