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Cardiovascular risk factors such as age, gender, diabetes, and hypertension may affect the benefit of cardioprotective strategies by modulating the activation of the SAFE pathway.  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Aqeela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Imamdin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3(2):98-103.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F7C7FC-76CE-3D4B-A8F3-80F076FC8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31" y="1131409"/>
            <a:ext cx="7579021" cy="486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55</cp:revision>
  <dcterms:created xsi:type="dcterms:W3CDTF">2018-02-11T19:11:44Z</dcterms:created>
  <dcterms:modified xsi:type="dcterms:W3CDTF">2020-05-08T00:52:58Z</dcterms:modified>
</cp:coreProperties>
</file>